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5" r:id="rId3"/>
    <p:sldId id="302" r:id="rId4"/>
    <p:sldId id="290" r:id="rId5"/>
    <p:sldId id="303" r:id="rId6"/>
    <p:sldId id="295" r:id="rId7"/>
    <p:sldId id="304" r:id="rId8"/>
    <p:sldId id="301" r:id="rId9"/>
    <p:sldId id="305" r:id="rId10"/>
    <p:sldId id="306" r:id="rId11"/>
    <p:sldId id="307" r:id="rId12"/>
    <p:sldId id="308" r:id="rId13"/>
    <p:sldId id="309" r:id="rId14"/>
    <p:sldId id="310" r:id="rId15"/>
    <p:sldId id="286" r:id="rId16"/>
    <p:sldId id="279" r:id="rId17"/>
    <p:sldId id="281" r:id="rId18"/>
    <p:sldId id="280" r:id="rId19"/>
    <p:sldId id="257" r:id="rId20"/>
    <p:sldId id="275" r:id="rId21"/>
    <p:sldId id="276" r:id="rId22"/>
    <p:sldId id="282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riando uma nova página" id="{E73B6F7F-AAD9-42BF-A078-E6BD57E6F604}">
          <p14:sldIdLst>
            <p14:sldId id="285"/>
            <p14:sldId id="302"/>
          </p14:sldIdLst>
        </p14:section>
        <p14:section name="02. Navegação entre páginas" id="{E924C9E8-8E8C-467B-8B8B-1FB06D8EF52F}">
          <p14:sldIdLst>
            <p14:sldId id="290"/>
            <p14:sldId id="303"/>
          </p14:sldIdLst>
        </p14:section>
        <p14:section name="03. Posicionamento dos elementos" id="{6839DD83-1F92-4368-80DD-AE720440B37C}">
          <p14:sldIdLst>
            <p14:sldId id="295"/>
            <p14:sldId id="304"/>
          </p14:sldIdLst>
        </p14:section>
        <p14:section name="04. A tag section" id="{08E88A69-91BD-4CBD-80EB-71FCB432213A}">
          <p14:sldIdLst>
            <p14:sldId id="301"/>
            <p14:sldId id="305"/>
          </p14:sldIdLst>
        </p14:section>
        <p14:section name="05. Lidando com bordas" id="{D8C7CF96-7464-428E-A182-06C0F4725550}">
          <p14:sldIdLst>
            <p14:sldId id="306"/>
            <p14:sldId id="307"/>
          </p14:sldIdLst>
        </p14:section>
        <p14:section name="06. Pseudo-classes CSS" id="{5060898D-47CA-4ECF-B12E-55519B6000B0}">
          <p14:sldIdLst>
            <p14:sldId id="308"/>
            <p14:sldId id="309"/>
          </p14:sldIdLst>
        </p14:section>
        <p14:section name="07. Finalizando a página de produtos" id="{FBF33756-565C-4F9E-B87C-FABE128760A2}">
          <p14:sldIdLst>
            <p14:sldId id="310"/>
          </p14:sldIdLst>
        </p14:section>
        <p14:section name="Design, Transformar, Anotação, Trabalhe em Conjunto, Diga-me" id="{B9B51309-D148-4332-87C2-07BE32FBCA3B}">
          <p14:sldIdLst>
            <p14:sldId id="286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02/05/2023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02/05/2023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49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02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67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72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818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57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15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27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02/05/2023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02/05/2023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go.microsoft.com/fwlink/?LinkId=62332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HTML5 e CSS3 parte 2: posicionamento, listas e navegação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05. LIDANDO COM BORDAS</a:t>
            </a:r>
          </a:p>
        </p:txBody>
      </p:sp>
    </p:spTree>
    <p:extLst>
      <p:ext uri="{BB962C8B-B14F-4D97-AF65-F5344CB8AC3E}">
        <p14:creationId xmlns:p14="http://schemas.microsoft.com/office/powerpoint/2010/main" val="410665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548551-4AC0-AB32-29C6-A82679CC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4EB9F-EF3F-DB32-CB17-C052ED095F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74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06. PSEUDO-CLASSES CSS</a:t>
            </a:r>
          </a:p>
        </p:txBody>
      </p:sp>
    </p:spTree>
    <p:extLst>
      <p:ext uri="{BB962C8B-B14F-4D97-AF65-F5344CB8AC3E}">
        <p14:creationId xmlns:p14="http://schemas.microsoft.com/office/powerpoint/2010/main" val="1013523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8782B-AE7F-D249-E89B-B74ECE5A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D78D22-0B30-E503-15B2-8835708201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51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07. FINALIZANDO A PÁGINA DE PRODUTOS</a:t>
            </a:r>
          </a:p>
        </p:txBody>
      </p:sp>
    </p:spTree>
    <p:extLst>
      <p:ext uri="{BB962C8B-B14F-4D97-AF65-F5344CB8AC3E}">
        <p14:creationId xmlns:p14="http://schemas.microsoft.com/office/powerpoint/2010/main" val="190756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01. CRIANDO UMA NOVA PÁGINA</a:t>
            </a:r>
          </a:p>
        </p:txBody>
      </p:sp>
    </p:spTree>
    <p:extLst>
      <p:ext uri="{BB962C8B-B14F-4D97-AF65-F5344CB8AC3E}">
        <p14:creationId xmlns:p14="http://schemas.microsoft.com/office/powerpoint/2010/main" val="379882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A8535-8B14-15AD-CAC6-EA045A59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092AC1-056D-9A5C-1882-D2EDC1E8DB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20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02. NAVEGAÇÃO ENTRE PÁGINAS</a:t>
            </a:r>
          </a:p>
        </p:txBody>
      </p:sp>
    </p:spTree>
    <p:extLst>
      <p:ext uri="{BB962C8B-B14F-4D97-AF65-F5344CB8AC3E}">
        <p14:creationId xmlns:p14="http://schemas.microsoft.com/office/powerpoint/2010/main" val="189721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D1E3C-838A-B57A-3BCD-08B53EB4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18B736-2152-239E-8FED-89635C7357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99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03. POSICIONAMENTO DOS ELEMENTOS</a:t>
            </a:r>
          </a:p>
        </p:txBody>
      </p:sp>
    </p:spTree>
    <p:extLst>
      <p:ext uri="{BB962C8B-B14F-4D97-AF65-F5344CB8AC3E}">
        <p14:creationId xmlns:p14="http://schemas.microsoft.com/office/powerpoint/2010/main" val="82430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46FA0-9AEC-16B1-5308-AA1DD682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E7F537-7E15-0468-ADB3-6A50A12904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99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04. A </a:t>
            </a:r>
            <a:r>
              <a:rPr lang="pt-BR" sz="2400" dirty="0" err="1">
                <a:solidFill>
                  <a:schemeClr val="bg1"/>
                </a:solidFill>
                <a:latin typeface="+mj-lt"/>
              </a:rPr>
              <a:t>tag</a:t>
            </a:r>
            <a:r>
              <a:rPr lang="pt-BR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+mj-lt"/>
              </a:rPr>
              <a:t>section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849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E4CCA-45E6-61ED-7ED6-E406A776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B9E8AE-7F24-6D3C-B8C3-2179CEBED2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642045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{3632F81B-4712-4E3A-B89C-2C2A937D03C4}tf10001108_win32</Template>
  <TotalTime>115</TotalTime>
  <Words>697</Words>
  <Application>Microsoft Office PowerPoint</Application>
  <PresentationFormat>Widescreen</PresentationFormat>
  <Paragraphs>81</Paragraphs>
  <Slides>22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Segoe UI Semibold</vt:lpstr>
      <vt:lpstr>DocBoas-vindas</vt:lpstr>
      <vt:lpstr>Iniciante em Programação T5 - 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RAIZA CIRNE BRAZ</dc:creator>
  <cp:keywords/>
  <cp:lastModifiedBy>RAIZA CIRNE BRAZ</cp:lastModifiedBy>
  <cp:revision>44</cp:revision>
  <dcterms:created xsi:type="dcterms:W3CDTF">2023-04-29T18:10:04Z</dcterms:created>
  <dcterms:modified xsi:type="dcterms:W3CDTF">2023-05-02T19:06:46Z</dcterms:modified>
  <cp:version/>
</cp:coreProperties>
</file>